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56" autoAdjust="0"/>
  </p:normalViewPr>
  <p:slideViewPr>
    <p:cSldViewPr>
      <p:cViewPr varScale="1">
        <p:scale>
          <a:sx n="60" d="100"/>
          <a:sy n="60" d="100"/>
        </p:scale>
        <p:origin x="108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9" y="2458453"/>
            <a:ext cx="5744377" cy="2524477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86243" y="5063511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57200" y="2059022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619847" y="504337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563192" y="5437073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678376" y="4128714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3002977" y="6572953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6609696" y="1582547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637844" y="1975611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2050432" y="156945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2026369" y="196315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1" y="2432385"/>
            <a:ext cx="5582429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379337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731" y="236931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904430" y="3086101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6990959" y="2933699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2086054" y="2623553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2115572" y="6210300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337" y="823871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게임로비으로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2122905" y="8327858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새로 여러가지 배우는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2DB1E63-20FE-1C35-1660-34742FA97FA0}"/>
              </a:ext>
            </a:extLst>
          </p:cNvPr>
          <p:cNvSpPr txBox="1"/>
          <p:nvPr/>
        </p:nvSpPr>
        <p:spPr>
          <a:xfrm>
            <a:off x="8928100" y="8026400"/>
            <a:ext cx="715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팀워크의 중요성을 많이 느꼈고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중간중간 어려운 점도 있었지만 이를 통해 해결해 나가는 능력을 기를 수 있었던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741526" y="46799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3009900" y="4095365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853</Words>
  <Application>Microsoft Office PowerPoint</Application>
  <PresentationFormat>사용자 지정</PresentationFormat>
  <Paragraphs>204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Bold</vt:lpstr>
      <vt:lpstr>Pretendard Medium</vt:lpstr>
      <vt:lpstr>Arial</vt:lpstr>
      <vt:lpstr>Calibri</vt:lpstr>
      <vt:lpstr>Pretendard Regular</vt:lpstr>
      <vt:lpstr>Pretendard Light</vt:lpstr>
      <vt:lpstr>맑은 고딕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류민우</cp:lastModifiedBy>
  <cp:revision>11</cp:revision>
  <dcterms:created xsi:type="dcterms:W3CDTF">2006-08-16T00:00:00Z</dcterms:created>
  <dcterms:modified xsi:type="dcterms:W3CDTF">2024-12-11T20:35:40Z</dcterms:modified>
</cp:coreProperties>
</file>